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58" r:id="rId13"/>
    <p:sldId id="257" r:id="rId14"/>
    <p:sldId id="259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434685-A96A-45F9-B305-DB3D76F58F85}" v="198" dt="2023-12-15T12:48:24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6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67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80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60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786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1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425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27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56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4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18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992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5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43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2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4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C117-6B60-4924-9DFE-8F455E8F8771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2DB229-6A8E-45E9-B912-EB13C4423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0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yazo.com/49c1dc2411f834eea3083f6cb00bb6a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6C8A-8A39-13D1-CEC8-F96A2547A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CIS5014_T1_PORT1</a:t>
            </a:r>
            <a:br>
              <a:rPr lang="en-GB" dirty="0"/>
            </a:br>
            <a:r>
              <a:rPr lang="en-GB" dirty="0"/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3C24D-7908-640E-AFB1-468155A1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St20250265 – Leo Kukielka</a:t>
            </a:r>
          </a:p>
        </p:txBody>
      </p:sp>
    </p:spTree>
    <p:extLst>
      <p:ext uri="{BB962C8B-B14F-4D97-AF65-F5344CB8AC3E}">
        <p14:creationId xmlns:p14="http://schemas.microsoft.com/office/powerpoint/2010/main" val="26960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2528BE-15C4-910A-52E0-23A083E8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401426" cy="1320800"/>
          </a:xfrm>
        </p:spPr>
        <p:txBody>
          <a:bodyPr/>
          <a:lstStyle/>
          <a:p>
            <a:r>
              <a:rPr lang="en-GB" dirty="0"/>
              <a:t>Textures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04F485-767A-8BEA-CE10-583937C0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52400"/>
            <a:ext cx="5418666" cy="31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08070-14C5-E88E-78C0-3F918B7A0252}"/>
              </a:ext>
            </a:extLst>
          </p:cNvPr>
          <p:cNvSpPr txBox="1"/>
          <p:nvPr/>
        </p:nvSpPr>
        <p:spPr>
          <a:xfrm>
            <a:off x="475861" y="1291022"/>
            <a:ext cx="32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applying a levels modifier, I was left with the white texture and decided to invert this texture to black in order to have 2 different textures to choose from.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D18B9-C2B0-63C1-2059-CA9B489F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3340284"/>
            <a:ext cx="2645568" cy="33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25040-8FA5-22E4-321C-6D2CE9AF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92369" cy="1320800"/>
          </a:xfrm>
        </p:spPr>
        <p:txBody>
          <a:bodyPr/>
          <a:lstStyle/>
          <a:p>
            <a:r>
              <a:rPr lang="en-GB" dirty="0"/>
              <a:t>Textures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EAFF3-E26F-2201-314B-3C6BB951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78" y="3248371"/>
            <a:ext cx="6252201" cy="335845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8077127-F44C-8B99-3AFF-3EDFB999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054" y="351429"/>
            <a:ext cx="3387011" cy="253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E927123-E7EA-CAAE-BD9D-86CD6A891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/>
          <a:stretch/>
        </p:blipFill>
        <p:spPr bwMode="auto">
          <a:xfrm>
            <a:off x="7763068" y="3360057"/>
            <a:ext cx="4194292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BB477-8227-67A3-C6C8-2A08E9B1E1F8}"/>
              </a:ext>
            </a:extLst>
          </p:cNvPr>
          <p:cNvSpPr txBox="1"/>
          <p:nvPr/>
        </p:nvSpPr>
        <p:spPr>
          <a:xfrm>
            <a:off x="475861" y="1291022"/>
            <a:ext cx="32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same process for the glass texture but this time only needing 1 texture as I don’t want a different colour glass. The top image is an image I took and the bottom right is the finished texture.</a:t>
            </a:r>
          </a:p>
        </p:txBody>
      </p:sp>
    </p:spTree>
    <p:extLst>
      <p:ext uri="{BB962C8B-B14F-4D97-AF65-F5344CB8AC3E}">
        <p14:creationId xmlns:p14="http://schemas.microsoft.com/office/powerpoint/2010/main" val="388362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25040-8FA5-22E4-321C-6D2CE9AF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50650" cy="1320800"/>
          </a:xfrm>
        </p:spPr>
        <p:txBody>
          <a:bodyPr/>
          <a:lstStyle/>
          <a:p>
            <a:r>
              <a:rPr lang="en-GB" dirty="0"/>
              <a:t>Level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7408E-1E4A-BA8A-6B0F-F9C1BEAB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71" y="1557556"/>
            <a:ext cx="6461558" cy="303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4AD5A-C03C-3CE0-5798-8E55F79DCBCE}"/>
              </a:ext>
            </a:extLst>
          </p:cNvPr>
          <p:cNvSpPr txBox="1"/>
          <p:nvPr/>
        </p:nvSpPr>
        <p:spPr>
          <a:xfrm>
            <a:off x="475861" y="1291022"/>
            <a:ext cx="32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Here’s how the assets would look inside of the unity game engine.</a:t>
            </a:r>
          </a:p>
          <a:p>
            <a:endParaRPr lang="en-GB" dirty="0"/>
          </a:p>
          <a:p>
            <a:r>
              <a:rPr lang="en-GB" dirty="0"/>
              <a:t>For the background I modified the skybox and used a space asset from the free unity store to symbolize that its on a planet.</a:t>
            </a:r>
          </a:p>
        </p:txBody>
      </p:sp>
    </p:spTree>
    <p:extLst>
      <p:ext uri="{BB962C8B-B14F-4D97-AF65-F5344CB8AC3E}">
        <p14:creationId xmlns:p14="http://schemas.microsoft.com/office/powerpoint/2010/main" val="70270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25040-8FA5-22E4-321C-6D2CE9AF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50650" cy="1320800"/>
          </a:xfrm>
        </p:spPr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C6716F-B296-673F-7D5E-CEFCA696C5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11489" y="-1993080"/>
            <a:ext cx="9538928" cy="969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0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https://gyazo.com/49c1dc2411f834eea3083f6cb00bb6a2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FA8FD-3F49-ADC8-625F-AE0F2478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873" y="1396674"/>
            <a:ext cx="8011209" cy="377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32C9B-3FE8-3539-8FC3-D8AC707AC6EB}"/>
              </a:ext>
            </a:extLst>
          </p:cNvPr>
          <p:cNvSpPr txBox="1"/>
          <p:nvPr/>
        </p:nvSpPr>
        <p:spPr>
          <a:xfrm>
            <a:off x="416040" y="2222514"/>
            <a:ext cx="32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level would have rocky mountains surrounding the placeable buildings which determines the area which the player can place the buildings.</a:t>
            </a:r>
          </a:p>
        </p:txBody>
      </p:sp>
    </p:spTree>
    <p:extLst>
      <p:ext uri="{BB962C8B-B14F-4D97-AF65-F5344CB8AC3E}">
        <p14:creationId xmlns:p14="http://schemas.microsoft.com/office/powerpoint/2010/main" val="135674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3D Modelling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0E2DAE-0872-F369-B649-6D06FF7B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51" y="514082"/>
            <a:ext cx="4402688" cy="23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CD46E3-A95D-E8D3-D1AB-ADB860C0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51" y="514082"/>
            <a:ext cx="3465544" cy="2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02DAE17-454C-4C0E-A0E9-F88AC953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049" y="3061024"/>
            <a:ext cx="23526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A86DD-B3B7-5C28-52AC-1B03C4D8BEDC}"/>
              </a:ext>
            </a:extLst>
          </p:cNvPr>
          <p:cNvSpPr txBox="1"/>
          <p:nvPr/>
        </p:nvSpPr>
        <p:spPr>
          <a:xfrm>
            <a:off x="475861" y="1291022"/>
            <a:ext cx="3256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started the 3d modelling by making a sphere then removing the bottom to form a dome shaped building. I then combined a box which I had removed some polygons from to form an entrance.</a:t>
            </a:r>
          </a:p>
          <a:p>
            <a:endParaRPr lang="en-GB" dirty="0"/>
          </a:p>
          <a:p>
            <a:r>
              <a:rPr lang="en-GB" dirty="0"/>
              <a:t>I then created a door structure through using the bevel tool.</a:t>
            </a:r>
          </a:p>
        </p:txBody>
      </p:sp>
    </p:spTree>
    <p:extLst>
      <p:ext uri="{BB962C8B-B14F-4D97-AF65-F5344CB8AC3E}">
        <p14:creationId xmlns:p14="http://schemas.microsoft.com/office/powerpoint/2010/main" val="307909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3D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86DD-B3B7-5C28-52AC-1B03C4D8BEDC}"/>
              </a:ext>
            </a:extLst>
          </p:cNvPr>
          <p:cNvSpPr txBox="1"/>
          <p:nvPr/>
        </p:nvSpPr>
        <p:spPr>
          <a:xfrm>
            <a:off x="475861" y="1291022"/>
            <a:ext cx="3256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completing the door shape, I formed elements to the door with a chamfered box that represents a window.  I created a circle vault door handle using a torus object with a cylinder in the middle and extrude some polygons to connect to the edges of the handle.</a:t>
            </a:r>
          </a:p>
          <a:p>
            <a:endParaRPr lang="en-GB" dirty="0"/>
          </a:p>
          <a:p>
            <a:r>
              <a:rPr lang="en-GB" dirty="0"/>
              <a:t>After completing the door and attaching everything together the first building was complete.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08D6D4-A4F4-B418-7B32-4DFCFA39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84" y="245804"/>
            <a:ext cx="3019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117F9F-0C30-F669-42D7-36D0EB99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7" y="245804"/>
            <a:ext cx="2935606" cy="26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A8EA7E9-5AB6-3077-24AD-E274F5DB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31" y="3120410"/>
            <a:ext cx="47720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7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3D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86DD-B3B7-5C28-52AC-1B03C4D8BEDC}"/>
              </a:ext>
            </a:extLst>
          </p:cNvPr>
          <p:cNvSpPr txBox="1"/>
          <p:nvPr/>
        </p:nvSpPr>
        <p:spPr>
          <a:xfrm>
            <a:off x="475861" y="1291022"/>
            <a:ext cx="32563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Moving on the second phase of the building, I would retain the entrance from the previous building, then created a different shape.</a:t>
            </a:r>
          </a:p>
          <a:p>
            <a:endParaRPr lang="en-GB" dirty="0"/>
          </a:p>
          <a:p>
            <a:r>
              <a:rPr lang="en-GB" dirty="0"/>
              <a:t>I added what would be windows by using the Boolean operand to create the shape I wanted and to have indent windows on all sides of the building.</a:t>
            </a:r>
          </a:p>
          <a:p>
            <a:endParaRPr lang="en-GB" dirty="0"/>
          </a:p>
          <a:p>
            <a:r>
              <a:rPr lang="en-GB" dirty="0"/>
              <a:t>Finally, I added some elements to the top of the building so that it was more unique than the previous one.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885F9F-E8BD-8190-94FB-1D58B54E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72" y="465850"/>
            <a:ext cx="26384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FDF86E-2F55-F6DF-C3A8-62BC28D91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89" y="375362"/>
            <a:ext cx="41719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1A2CD0E-AA95-0F24-3806-2BD15145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72" y="2964267"/>
            <a:ext cx="68961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08FAE5-6BF3-9A27-5EAB-9BDEA635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146" y="4845531"/>
            <a:ext cx="3498343" cy="163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3D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86DD-B3B7-5C28-52AC-1B03C4D8BEDC}"/>
              </a:ext>
            </a:extLst>
          </p:cNvPr>
          <p:cNvSpPr txBox="1"/>
          <p:nvPr/>
        </p:nvSpPr>
        <p:spPr>
          <a:xfrm>
            <a:off x="475861" y="1291022"/>
            <a:ext cx="32563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the third phase of the building, I retained the propane tank and made them smaller to add to the front, I added some bevelled windows to the side of the building and in the sphere above.</a:t>
            </a:r>
          </a:p>
          <a:p>
            <a:endParaRPr lang="en-GB" dirty="0"/>
          </a:p>
          <a:p>
            <a:r>
              <a:rPr lang="en-GB" dirty="0"/>
              <a:t>I created a satellite by starting with a thin cylinder and using the bevel, extrude and scale modifier to get the results I wanted to create a dish shaped object. I then created some elements above the dish to make it look for distinct.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11384D5-D3A0-9AF3-727F-475D0E4D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52" y="609600"/>
            <a:ext cx="2655627" cy="34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9BF5FFA-EA0A-AD43-C957-ED502891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42" y="609600"/>
            <a:ext cx="39147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F4BAC98-8DCD-65CB-50BA-46A1936A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17" y="4329565"/>
            <a:ext cx="2242895" cy="21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38A3D-F85B-CF1C-E87A-A78958E4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195" y="3363617"/>
            <a:ext cx="336279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3D Modelling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9B393B-730D-233E-C145-E9ABC334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3" y="544285"/>
            <a:ext cx="3301115" cy="21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141DABF-BAB5-A922-F577-C532476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11" y="511628"/>
            <a:ext cx="2177910" cy="22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E94CB92-CB2F-DE0E-1337-AB45DDB2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564" y="544285"/>
            <a:ext cx="2739836" cy="20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's body with lines and dots&#10;&#10;Description automatically generated">
            <a:extLst>
              <a:ext uri="{FF2B5EF4-FFF2-40B4-BE49-F238E27FC236}">
                <a16:creationId xmlns:a16="http://schemas.microsoft.com/office/drawing/2014/main" id="{B08B3C06-F67D-35E4-0FC3-65E00DB74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3" y="2999791"/>
            <a:ext cx="2632364" cy="2480913"/>
          </a:xfrm>
          <a:prstGeom prst="rect">
            <a:avLst/>
          </a:prstGeom>
        </p:spPr>
      </p:pic>
      <p:pic>
        <p:nvPicPr>
          <p:cNvPr id="8" name="Picture 7" descr="A white sweater with black lines&#10;&#10;Description automatically generated">
            <a:extLst>
              <a:ext uri="{FF2B5EF4-FFF2-40B4-BE49-F238E27FC236}">
                <a16:creationId xmlns:a16="http://schemas.microsoft.com/office/drawing/2014/main" id="{7EB04329-58EC-1E96-BA84-5263E53C72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2"/>
          <a:stretch/>
        </p:blipFill>
        <p:spPr>
          <a:xfrm>
            <a:off x="6406585" y="2999791"/>
            <a:ext cx="3052471" cy="2234010"/>
          </a:xfrm>
          <a:prstGeom prst="rect">
            <a:avLst/>
          </a:prstGeom>
        </p:spPr>
      </p:pic>
      <p:pic>
        <p:nvPicPr>
          <p:cNvPr id="10" name="Picture 9" descr="A wireframe of a body suit&#10;&#10;Description automatically generated">
            <a:extLst>
              <a:ext uri="{FF2B5EF4-FFF2-40B4-BE49-F238E27FC236}">
                <a16:creationId xmlns:a16="http://schemas.microsoft.com/office/drawing/2014/main" id="{739C8EA9-6EB8-3E8A-625C-C2D692522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5" y="2999790"/>
            <a:ext cx="2480776" cy="2878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DC987-3D00-C9A6-8B05-24C077784156}"/>
              </a:ext>
            </a:extLst>
          </p:cNvPr>
          <p:cNvSpPr txBox="1"/>
          <p:nvPr/>
        </p:nvSpPr>
        <p:spPr>
          <a:xfrm>
            <a:off x="317326" y="1284069"/>
            <a:ext cx="325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modelled a spaceman firstly getting a base with a picture I found and creating a torso and arm that would scale well with each other. After modelling the shoulder and the arm I attached them together by welding the vertices. I then created legs and did the same.</a:t>
            </a:r>
          </a:p>
        </p:txBody>
      </p:sp>
    </p:spTree>
    <p:extLst>
      <p:ext uri="{BB962C8B-B14F-4D97-AF65-F5344CB8AC3E}">
        <p14:creationId xmlns:p14="http://schemas.microsoft.com/office/powerpoint/2010/main" val="229025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Animation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DC987-3D00-C9A6-8B05-24C077784156}"/>
              </a:ext>
            </a:extLst>
          </p:cNvPr>
          <p:cNvSpPr txBox="1"/>
          <p:nvPr/>
        </p:nvSpPr>
        <p:spPr>
          <a:xfrm>
            <a:off x="317326" y="1284069"/>
            <a:ext cx="762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Firstly for the animation, I added a bone structure to my model and then proceeded to start animating a small hop to simulate hopping in low gravity.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DFBD2-2E7A-AB3E-AB88-E62716F06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292" y="981231"/>
            <a:ext cx="3067478" cy="3858163"/>
          </a:xfrm>
          <a:prstGeom prst="rect">
            <a:avLst/>
          </a:prstGeom>
        </p:spPr>
      </p:pic>
      <p:pic>
        <p:nvPicPr>
          <p:cNvPr id="6" name="a383ae9590312cb75afd83a0e54c4bf5">
            <a:hlinkClick r:id="" action="ppaction://media"/>
            <a:extLst>
              <a:ext uri="{FF2B5EF4-FFF2-40B4-BE49-F238E27FC236}">
                <a16:creationId xmlns:a16="http://schemas.microsoft.com/office/drawing/2014/main" id="{BFB7D4D3-1223-CF04-8C0B-AF6C6800E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596" y="2943919"/>
            <a:ext cx="6858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96EB07-9819-A09E-B47C-B0398DF9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6376" cy="1320800"/>
          </a:xfrm>
        </p:spPr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2" name="0ada20228dee43f528caa245a59ab12a">
            <a:hlinkClick r:id="" action="ppaction://media"/>
            <a:extLst>
              <a:ext uri="{FF2B5EF4-FFF2-40B4-BE49-F238E27FC236}">
                <a16:creationId xmlns:a16="http://schemas.microsoft.com/office/drawing/2014/main" id="{F4F6EF2D-B823-5085-7A16-A47B5C472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3315" y="2150317"/>
            <a:ext cx="7829550" cy="3771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4B743-FC74-8CC9-F132-F9AE6D091074}"/>
              </a:ext>
            </a:extLst>
          </p:cNvPr>
          <p:cNvSpPr txBox="1"/>
          <p:nvPr/>
        </p:nvSpPr>
        <p:spPr>
          <a:xfrm>
            <a:off x="317326" y="1284069"/>
            <a:ext cx="76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then sped up the animation so the jump looked a bit more natural.</a:t>
            </a:r>
          </a:p>
        </p:txBody>
      </p:sp>
    </p:spTree>
    <p:extLst>
      <p:ext uri="{BB962C8B-B14F-4D97-AF65-F5344CB8AC3E}">
        <p14:creationId xmlns:p14="http://schemas.microsoft.com/office/powerpoint/2010/main" val="1878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E6DA-C8D5-C117-4997-D76E60D1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468538" cy="1320800"/>
          </a:xfrm>
        </p:spPr>
        <p:txBody>
          <a:bodyPr/>
          <a:lstStyle/>
          <a:p>
            <a:r>
              <a:rPr lang="en-GB" dirty="0"/>
              <a:t>Textures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5FDE60-66F6-9D2F-21C3-C7609E55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72" y="255035"/>
            <a:ext cx="4574503" cy="26857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C512C4-C6B8-8DA6-0B62-AE3E69F1E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85" y="3162598"/>
            <a:ext cx="1424403" cy="277359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9F095F-D34C-A917-14C5-90051F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48" y="316169"/>
            <a:ext cx="3000629" cy="2563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F4A50-6141-7AE4-4514-4F0E90152570}"/>
              </a:ext>
            </a:extLst>
          </p:cNvPr>
          <p:cNvSpPr txBox="1"/>
          <p:nvPr/>
        </p:nvSpPr>
        <p:spPr>
          <a:xfrm>
            <a:off x="475861" y="1291022"/>
            <a:ext cx="32563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the first texture I wanted to make a general texture that could be used for the moon bases, so I took a photo of tabletop and edited in photoshop.</a:t>
            </a:r>
          </a:p>
          <a:p>
            <a:endParaRPr lang="en-GB" dirty="0"/>
          </a:p>
          <a:p>
            <a:r>
              <a:rPr lang="en-GB" dirty="0"/>
              <a:t> Firstly I added an Average layer and then a High Pass layer. I then merged the layers and added hue/saturation modifier to leave the texture to look like this.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E8D048-A162-F083-69C6-69CC7438C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8" y="3162598"/>
            <a:ext cx="5861273" cy="33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381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122CBD3A05148AE1E4B64ED649721" ma:contentTypeVersion="15" ma:contentTypeDescription="Create a new document." ma:contentTypeScope="" ma:versionID="68462440bb767cf7b2be3e0507fbed23">
  <xsd:schema xmlns:xsd="http://www.w3.org/2001/XMLSchema" xmlns:xs="http://www.w3.org/2001/XMLSchema" xmlns:p="http://schemas.microsoft.com/office/2006/metadata/properties" xmlns:ns3="635a58e6-9f95-4161-a30d-a0bf2b54da0d" xmlns:ns4="75da08c6-bc3b-4dbf-a82b-e760d15ae57b" targetNamespace="http://schemas.microsoft.com/office/2006/metadata/properties" ma:root="true" ma:fieldsID="ec1a10fb80957d9f628c454564087a89" ns3:_="" ns4:_="">
    <xsd:import namespace="635a58e6-9f95-4161-a30d-a0bf2b54da0d"/>
    <xsd:import namespace="75da08c6-bc3b-4dbf-a82b-e760d15ae5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a58e6-9f95-4161-a30d-a0bf2b54da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internalName="MediaServiceDateTaken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a08c6-bc3b-4dbf-a82b-e760d15ae57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5a58e6-9f95-4161-a30d-a0bf2b54da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1A67A-8AED-47E5-A957-208817BF85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5a58e6-9f95-4161-a30d-a0bf2b54da0d"/>
    <ds:schemaRef ds:uri="75da08c6-bc3b-4dbf-a82b-e760d15ae5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93D6DD-8D79-4229-B401-433E27F3D5EE}">
  <ds:schemaRefs>
    <ds:schemaRef ds:uri="http://purl.org/dc/elements/1.1/"/>
    <ds:schemaRef ds:uri="http://schemas.openxmlformats.org/package/2006/metadata/core-properties"/>
    <ds:schemaRef ds:uri="75da08c6-bc3b-4dbf-a82b-e760d15ae57b"/>
    <ds:schemaRef ds:uri="http://purl.org/dc/terms/"/>
    <ds:schemaRef ds:uri="http://purl.org/dc/dcmitype/"/>
    <ds:schemaRef ds:uri="635a58e6-9f95-4161-a30d-a0bf2b54da0d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CE1BEF-361F-4586-8260-396DD0F84F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994</TotalTime>
  <Words>611</Words>
  <Application>Microsoft Office PowerPoint</Application>
  <PresentationFormat>Widescreen</PresentationFormat>
  <Paragraphs>41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CIS5014_T1_PORT1 Portfolio</vt:lpstr>
      <vt:lpstr>3D Modelling</vt:lpstr>
      <vt:lpstr>3D Modelling</vt:lpstr>
      <vt:lpstr>3D Modelling</vt:lpstr>
      <vt:lpstr>3D Modelling</vt:lpstr>
      <vt:lpstr>3D Modelling</vt:lpstr>
      <vt:lpstr>Animation</vt:lpstr>
      <vt:lpstr>Animation</vt:lpstr>
      <vt:lpstr>Textures</vt:lpstr>
      <vt:lpstr>Textures</vt:lpstr>
      <vt:lpstr>Textures</vt:lpstr>
      <vt:lpstr>Level Design</vt:lpstr>
      <vt:lpstr>Level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Kukielka, Leo</dc:creator>
  <cp:lastModifiedBy>Kukielka, Leo</cp:lastModifiedBy>
  <cp:revision>2</cp:revision>
  <dcterms:created xsi:type="dcterms:W3CDTF">2023-12-13T12:34:20Z</dcterms:created>
  <dcterms:modified xsi:type="dcterms:W3CDTF">2023-12-15T14:29:28Z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0x010100839122CBD3A05148AE1E4B64ED649721</vt:lpwstr>
  </property>
</Properties>
</file>